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sldIdLst>
    <p:sldId id="292" r:id="rId5"/>
    <p:sldId id="310" r:id="rId6"/>
    <p:sldId id="317" r:id="rId7"/>
    <p:sldId id="322" r:id="rId8"/>
    <p:sldId id="324" r:id="rId9"/>
    <p:sldId id="321" r:id="rId10"/>
    <p:sldId id="318" r:id="rId11"/>
    <p:sldId id="323" r:id="rId12"/>
    <p:sldId id="316" r:id="rId13"/>
    <p:sldId id="32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67" d="100"/>
          <a:sy n="67" d="100"/>
        </p:scale>
        <p:origin x="610" y="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jpe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EA0C0817-A112-4847-8014-A94B7D2A4EA3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1037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9577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25561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86076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5322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088854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156933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818489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06068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675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7611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009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42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7523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580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839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10/9/2020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267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6FA2B21-3FCD-4721-B95C-427943F61125}" type="datetime1">
              <a:rPr lang="en-US" smtClean="0"/>
              <a:t>10/9/2020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067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2BA1780-A246-4C7F-9267-727EF2F4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46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D7398C-75E5-4CB0-BA4F-D7D5CF249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  <a:solidFill>
            <a:srgbClr val="FFFF00"/>
          </a:solidFill>
          <a:ln w="19050">
            <a:solidFill>
              <a:srgbClr val="002060"/>
            </a:solidFill>
          </a:ln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02060"/>
                </a:solidFill>
              </a:rPr>
              <a:t>THREE NUGGETS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5BFB45-FC34-495C-9C68-F9641246C2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  <a:solidFill>
            <a:srgbClr val="FFFF00"/>
          </a:solidFill>
          <a:ln w="19050">
            <a:solidFill>
              <a:srgbClr val="002060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Batch  12  , Group D</a:t>
            </a:r>
          </a:p>
          <a:p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2082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993BCF-0E79-4561-9896-804941C7B452}"/>
              </a:ext>
            </a:extLst>
          </p:cNvPr>
          <p:cNvSpPr txBox="1"/>
          <p:nvPr/>
        </p:nvSpPr>
        <p:spPr>
          <a:xfrm>
            <a:off x="2043344" y="2705725"/>
            <a:ext cx="810531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800" dirty="0"/>
              <a:t>Thank You…!</a:t>
            </a:r>
            <a:r>
              <a:rPr lang="en-IN" sz="8800" b="0" i="0" dirty="0">
                <a:solidFill>
                  <a:srgbClr val="000000"/>
                </a:solidFill>
                <a:effectLst/>
                <a:latin typeface="apple color emoji"/>
              </a:rPr>
              <a:t> 👍</a:t>
            </a:r>
            <a:endParaRPr lang="en-IN" sz="8800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65A2B6-593D-4100-A06B-A73F1106A26C}"/>
              </a:ext>
            </a:extLst>
          </p:cNvPr>
          <p:cNvSpPr txBox="1"/>
          <p:nvPr/>
        </p:nvSpPr>
        <p:spPr>
          <a:xfrm>
            <a:off x="6883154" y="4669169"/>
            <a:ext cx="45424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IN" sz="2800" b="1" kern="1200" dirty="0">
                <a:solidFill>
                  <a:srgbClr val="000000"/>
                </a:solidFill>
                <a:effectLst/>
                <a:latin typeface="Garamond" panose="02020404030301010803" pitchFamily="18" charset="0"/>
                <a:ea typeface="+mn-ea"/>
                <a:cs typeface="+mn-cs"/>
              </a:rPr>
              <a:t>From Batch – 12 Project – D </a:t>
            </a:r>
            <a:endParaRPr lang="en-IN" sz="13800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564450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BF042-6510-4FBB-899C-E99C14E4D815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00B0F0"/>
            </a:solidFill>
          </a:ln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Today’s Presentation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0327F-6B84-418E-99BD-D8B3CED2AFC7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00B0F0"/>
            </a:solidFill>
          </a:ln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Marks vs Knowledge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Andhra Pradesh Problems Ka Swadesh</a:t>
            </a:r>
          </a:p>
          <a:p>
            <a:r>
              <a:rPr lang="en-IN" dirty="0">
                <a:solidFill>
                  <a:srgbClr val="2626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People Do Smart Work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964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64378-CE75-4389-B6B1-95A6119B985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00B0F0"/>
            </a:solidFill>
          </a:ln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F1DDA-5352-478B-8EE9-30B37BADC5C5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00B0F0"/>
            </a:solidFill>
          </a:ln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part of a Design Thinking (DT) project. The DT challenge is to raise the approval rating of the AP state government to 90%.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steps We took to prepare these nuggets and this PowerPoint are we have taken a nugget and the information we heard or saw  from  people .</a:t>
            </a:r>
          </a:p>
        </p:txBody>
      </p:sp>
    </p:spTree>
    <p:extLst>
      <p:ext uri="{BB962C8B-B14F-4D97-AF65-F5344CB8AC3E}">
        <p14:creationId xmlns:p14="http://schemas.microsoft.com/office/powerpoint/2010/main" val="1517015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11AA3BC-BC90-4C1D-8BF7-F65C8E2993EB}"/>
              </a:ext>
            </a:extLst>
          </p:cNvPr>
          <p:cNvSpPr txBox="1">
            <a:spLocks/>
          </p:cNvSpPr>
          <p:nvPr/>
        </p:nvSpPr>
        <p:spPr>
          <a:xfrm>
            <a:off x="6094412" y="958278"/>
            <a:ext cx="4802185" cy="1303867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600" dirty="0"/>
              <a:t>Marks Vs Knowledge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F04D244-43A3-48FE-8509-AD4273DB635C}"/>
              </a:ext>
            </a:extLst>
          </p:cNvPr>
          <p:cNvSpPr>
            <a:spLocks noGrp="1"/>
          </p:cNvSpPr>
          <p:nvPr/>
        </p:nvSpPr>
        <p:spPr>
          <a:xfrm>
            <a:off x="6094412" y="2556932"/>
            <a:ext cx="4802184" cy="3318936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 defTabSz="4572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Insight:</a:t>
            </a: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Marks and Grades are too important than the knowledge in the present days.</a:t>
            </a:r>
          </a:p>
          <a:p>
            <a:pPr marL="285750" indent="-285750" algn="l" defTabSz="4572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Evidence:</a:t>
            </a: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 saw a number of students  memorizing the subject matters without proper understanding the content.</a:t>
            </a:r>
          </a:p>
          <a:p>
            <a:pPr marL="285750" indent="-285750" algn="l" defTabSz="4572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Movie-Style Title:</a:t>
            </a:r>
          </a:p>
          <a:p>
            <a:pPr algn="l" defTabSz="4572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15000"/>
            </a:pP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MARKS VS KNOWLEDGE</a:t>
            </a:r>
          </a:p>
          <a:p>
            <a:pPr marL="285750" indent="-285750" algn="l" defTabSz="4572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2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Poster:</a:t>
            </a:r>
            <a:r>
              <a:rPr lang="en-US" sz="2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student mugging up for examinations with out understanding the concepts.</a:t>
            </a:r>
          </a:p>
          <a:p>
            <a:pPr algn="l" defTabSz="4572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endParaRPr lang="en-US" sz="2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1" name="Picture 2" descr="C:\Users\DELL\Downloads\Study to understand not to remember.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832"/>
          <a:stretch/>
        </p:blipFill>
        <p:spPr bwMode="auto">
          <a:xfrm>
            <a:off x="1104715" y="1314230"/>
            <a:ext cx="3847718" cy="4036998"/>
          </a:xfrm>
          <a:prstGeom prst="rect">
            <a:avLst/>
          </a:prstGeom>
          <a:noFill/>
          <a:ln>
            <a:solidFill>
              <a:srgbClr val="00B0F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52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E7EA1BF-E2A6-4AA1-ADC0-DDFE9D4ACA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52" b="4928"/>
          <a:stretch/>
        </p:blipFill>
        <p:spPr>
          <a:xfrm>
            <a:off x="1258542" y="618644"/>
            <a:ext cx="9674916" cy="562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137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AA3BC-BC90-4C1D-8BF7-F65C8E299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8456" y="982132"/>
            <a:ext cx="9968948" cy="1303867"/>
          </a:xfrm>
          <a:ln>
            <a:solidFill>
              <a:srgbClr val="00B0F0"/>
            </a:solidFill>
          </a:ln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3600" dirty="0">
                <a:solidFill>
                  <a:srgbClr val="262626"/>
                </a:solidFill>
              </a:rPr>
              <a:t>SMART PEOPLE DO SMART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2D60B-530D-4006-826D-E49B7A6A6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9732" y="2556932"/>
            <a:ext cx="6397672" cy="3318936"/>
          </a:xfrm>
          <a:ln>
            <a:solidFill>
              <a:srgbClr val="00B0F0"/>
            </a:solidFill>
          </a:ln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IN" sz="1600" b="1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INSIGHT</a:t>
            </a:r>
            <a:r>
              <a:rPr lang="en-IN" sz="1600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:</a:t>
            </a:r>
            <a:r>
              <a:rPr lang="en-IN" sz="1100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IN" sz="1100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	</a:t>
            </a:r>
            <a:r>
              <a:rPr lang="en-IN" sz="1600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Smart Cities make everything inside them and around them SMART!</a:t>
            </a:r>
          </a:p>
          <a:p>
            <a:pPr>
              <a:lnSpc>
                <a:spcPct val="90000"/>
              </a:lnSpc>
            </a:pPr>
            <a:r>
              <a:rPr lang="en-IN" sz="1600" b="1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EVIDENCE:</a:t>
            </a:r>
          </a:p>
          <a:p>
            <a:pPr marL="0" lvl="0" indent="0">
              <a:lnSpc>
                <a:spcPct val="90000"/>
              </a:lnSpc>
              <a:buNone/>
            </a:pPr>
            <a:r>
              <a:rPr lang="en-IN" sz="1600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I saw my friends who living in smart cities they getting smart education in this Pandemic.</a:t>
            </a:r>
          </a:p>
          <a:p>
            <a:pPr marL="0" lvl="0" indent="0">
              <a:lnSpc>
                <a:spcPct val="90000"/>
              </a:lnSpc>
              <a:buNone/>
            </a:pPr>
            <a:r>
              <a:rPr lang="en-IN" sz="1600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My Professor’s are living in smart cities and using smart technology to teach us.</a:t>
            </a:r>
          </a:p>
          <a:p>
            <a:pPr marL="0" lvl="0" indent="0">
              <a:lnSpc>
                <a:spcPct val="90000"/>
              </a:lnSpc>
              <a:buNone/>
            </a:pPr>
            <a:r>
              <a:rPr lang="en-IN" sz="1600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AP government is trying to build a smart city in Amaravati.</a:t>
            </a:r>
          </a:p>
          <a:p>
            <a:pPr>
              <a:lnSpc>
                <a:spcPct val="90000"/>
              </a:lnSpc>
            </a:pPr>
            <a:r>
              <a:rPr lang="en-IN" sz="1600" b="1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MOVIE-STYLE TITLE:</a:t>
            </a:r>
            <a:r>
              <a:rPr lang="en-IN" sz="1100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 </a:t>
            </a:r>
            <a:r>
              <a:rPr lang="en-IN" sz="1600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SMART PEOPLE DO SMART WORK</a:t>
            </a:r>
          </a:p>
          <a:p>
            <a:pPr>
              <a:lnSpc>
                <a:spcPct val="90000"/>
              </a:lnSpc>
            </a:pPr>
            <a:r>
              <a:rPr lang="en-IN" sz="1600" b="1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POSTER:</a:t>
            </a:r>
            <a:r>
              <a:rPr lang="en-IN" sz="1400" b="1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IN" sz="1400" dirty="0">
                <a:solidFill>
                  <a:srgbClr val="262626"/>
                </a:solidFill>
                <a:latin typeface="+mj-lt"/>
                <a:cs typeface="Calibri" panose="020F0502020204030204" pitchFamily="34" charset="0"/>
              </a:rPr>
              <a:t>	</a:t>
            </a:r>
            <a:r>
              <a:rPr lang="en-IN" sz="1600" dirty="0"/>
              <a:t>The People Living In Smart City’s are enjoying by using Facilities.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IN" sz="1600" dirty="0"/>
              <a:t>	Smart Cities make people lives better.</a:t>
            </a:r>
          </a:p>
          <a:p>
            <a:pPr>
              <a:lnSpc>
                <a:spcPct val="90000"/>
              </a:lnSpc>
            </a:pPr>
            <a:endParaRPr lang="en-US" sz="1100" dirty="0">
              <a:solidFill>
                <a:srgbClr val="262626"/>
              </a:solidFill>
              <a:latin typeface="+mj-lt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8456" y="2556932"/>
            <a:ext cx="3433969" cy="3318936"/>
          </a:xfrm>
          <a:prstGeom prst="rect">
            <a:avLst/>
          </a:prstGeom>
          <a:noFill/>
          <a:ln w="57150" cmpd="thickThin">
            <a:solidFill>
              <a:srgbClr val="00B0F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216944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AA3BC-BC90-4C1D-8BF7-F65C8E2993EB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00B0F0"/>
            </a:solidFill>
          </a:ln>
        </p:spPr>
        <p:txBody>
          <a:bodyPr>
            <a:normAutofit/>
          </a:bodyPr>
          <a:lstStyle/>
          <a:p>
            <a:r>
              <a:rPr lang="en-IN" sz="3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Andhra Pradesh Problems Ka Swadesh</a:t>
            </a:r>
            <a:endParaRPr lang="en-IN" sz="3600" dirty="0"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2D60B-530D-4006-826D-E49B7A6A6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256866" cy="3318936"/>
          </a:xfrm>
          <a:ln>
            <a:solidFill>
              <a:srgbClr val="00B0F0"/>
            </a:solidFill>
          </a:ln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1600" b="1" dirty="0">
                <a:latin typeface="+mj-lt"/>
                <a:cs typeface="Calibri" panose="020F0502020204030204" pitchFamily="34" charset="0"/>
              </a:rPr>
              <a:t>INSIGHT</a:t>
            </a:r>
            <a:r>
              <a:rPr lang="en-IN" sz="1600" dirty="0">
                <a:latin typeface="+mj-lt"/>
                <a:cs typeface="Calibri" panose="020F0502020204030204" pitchFamily="34" charset="0"/>
              </a:rPr>
              <a:t>: </a:t>
            </a:r>
            <a:r>
              <a:rPr lang="en-IN" sz="1600" b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People are not getting proper facilities provided by the government                                                                      </a:t>
            </a:r>
            <a:endParaRPr lang="en-IN" sz="1600" dirty="0">
              <a:latin typeface="+mj-lt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en-IN" sz="1600" b="1" dirty="0">
                <a:latin typeface="+mj-lt"/>
                <a:cs typeface="Calibri" panose="020F0502020204030204" pitchFamily="34" charset="0"/>
              </a:rPr>
              <a:t>EVIDENCE: </a:t>
            </a:r>
            <a:r>
              <a:rPr lang="en-IN" sz="1600" b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heard that all the schemes provided by the government doesn’t reach the people</a:t>
            </a:r>
            <a:endParaRPr lang="en-IN" sz="1600" b="1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IN" sz="1600" dirty="0">
                <a:latin typeface="+mj-lt"/>
                <a:cs typeface="Times New Roman" panose="02020603050405020304" pitchFamily="18" charset="0"/>
              </a:rPr>
              <a:t>	</a:t>
            </a:r>
            <a:r>
              <a:rPr lang="en-IN" sz="1600" b="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 saw that  people are not getting proper facilities like ration, jobs, pensions medical facilities on time.</a:t>
            </a:r>
            <a:endParaRPr lang="en-IN" sz="1600" dirty="0">
              <a:latin typeface="+mj-lt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IN" sz="1600" b="1" dirty="0">
                <a:latin typeface="+mj-lt"/>
                <a:cs typeface="Calibri" panose="020F0502020204030204" pitchFamily="34" charset="0"/>
              </a:rPr>
              <a:t>MOVIE-STYLE TITLE: </a:t>
            </a:r>
            <a:r>
              <a:rPr lang="en-IN" sz="16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Andhra Pradesh Problems Ka Swadesh</a:t>
            </a:r>
            <a:endParaRPr lang="en-IN" sz="1600" dirty="0">
              <a:latin typeface="+mj-lt"/>
              <a:cs typeface="Calibri" panose="020F0502020204030204" pitchFamily="34" charset="0"/>
            </a:endParaRPr>
          </a:p>
          <a:p>
            <a:pPr>
              <a:lnSpc>
                <a:spcPct val="90000"/>
              </a:lnSpc>
            </a:pPr>
            <a:r>
              <a:rPr lang="en-IN" sz="1600" b="1" dirty="0">
                <a:latin typeface="+mj-lt"/>
                <a:cs typeface="Calibri" panose="020F0502020204030204" pitchFamily="34" charset="0"/>
              </a:rPr>
              <a:t>POSTER: 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600" dirty="0">
                <a:latin typeface="+mj-lt"/>
                <a:cs typeface="Times New Roman" panose="02020603050405020304" pitchFamily="18" charset="0"/>
              </a:rPr>
              <a:t>	This poster conveys that some people are not getting the proper facilities,  provided by the Government due to mediators and lack of knowledge.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07BEB9-AD6B-4256-BBC5-BFEEDA47597C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7" r="14703" b="2"/>
          <a:stretch/>
        </p:blipFill>
        <p:spPr bwMode="auto">
          <a:xfrm>
            <a:off x="7993380" y="2701180"/>
            <a:ext cx="2831374" cy="3090020"/>
          </a:xfrm>
          <a:prstGeom prst="rect">
            <a:avLst/>
          </a:prstGeom>
          <a:noFill/>
          <a:ln w="57150" cmpd="thickThin">
            <a:solidFill>
              <a:srgbClr val="00B0F0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794169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C03478C-1D31-456C-B038-663C5D0BBA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11186"/>
          <a:stretch/>
        </p:blipFill>
        <p:spPr>
          <a:xfrm>
            <a:off x="486138" y="488137"/>
            <a:ext cx="11227442" cy="588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854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5D324-A277-49D0-9C05-A7F379013769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rgbClr val="00B0F0"/>
            </a:solidFill>
          </a:ln>
        </p:spPr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4150F-D3D3-4800-AF6F-3DB3A6916C34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rgbClr val="00B0F0"/>
            </a:solidFill>
          </a:ln>
        </p:spPr>
        <p:txBody>
          <a:bodyPr>
            <a:normAutofit/>
          </a:bodyPr>
          <a:lstStyle/>
          <a:p>
            <a:r>
              <a:rPr lang="en-IN" sz="2800" dirty="0"/>
              <a:t>Our team learned</a:t>
            </a:r>
          </a:p>
          <a:p>
            <a:pPr lvl="1"/>
            <a:r>
              <a:rPr lang="en-IN" sz="2400" dirty="0"/>
              <a:t>About the importance of insights in Design Thinking like the sensible way to solve a problem.</a:t>
            </a:r>
          </a:p>
          <a:p>
            <a:pPr lvl="1"/>
            <a:r>
              <a:rPr lang="en-IN" sz="2400" dirty="0"/>
              <a:t>About the right way to define and document an insight in a nugget form.</a:t>
            </a:r>
          </a:p>
        </p:txBody>
      </p:sp>
    </p:spTree>
    <p:extLst>
      <p:ext uri="{BB962C8B-B14F-4D97-AF65-F5344CB8AC3E}">
        <p14:creationId xmlns:p14="http://schemas.microsoft.com/office/powerpoint/2010/main" val="42793041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E2713E1-6312-427E-BFCB-C5A5DA30137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2F3B215-496E-4790-A364-7C1C46DEC7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50DB95DD-0319-4EE5-8C5C-9CEDF75E02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371</Words>
  <Application>Microsoft Office PowerPoint</Application>
  <PresentationFormat>Widescreen</PresentationFormat>
  <Paragraphs>41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apple color emoji</vt:lpstr>
      <vt:lpstr>Arial</vt:lpstr>
      <vt:lpstr>Garamond</vt:lpstr>
      <vt:lpstr>helvetica neue</vt:lpstr>
      <vt:lpstr>Times New Roman</vt:lpstr>
      <vt:lpstr>Organic</vt:lpstr>
      <vt:lpstr>THREE NUGGETS</vt:lpstr>
      <vt:lpstr>Today’s Presentation</vt:lpstr>
      <vt:lpstr>Introduction</vt:lpstr>
      <vt:lpstr>PowerPoint Presentation</vt:lpstr>
      <vt:lpstr>PowerPoint Presentation</vt:lpstr>
      <vt:lpstr>SMART PEOPLE DO SMART WORK</vt:lpstr>
      <vt:lpstr>Andhra Pradesh Problems Ka Swadesh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THREE NUGGETS</dc:title>
  <dc:creator>NERELLA VENKATA RADHAKRISHNA</dc:creator>
  <cp:lastModifiedBy>NERELLA VENKATA RADHAKRISHNA</cp:lastModifiedBy>
  <cp:revision>5</cp:revision>
  <dcterms:created xsi:type="dcterms:W3CDTF">2020-10-09T16:36:07Z</dcterms:created>
  <dcterms:modified xsi:type="dcterms:W3CDTF">2020-10-09T16:52:50Z</dcterms:modified>
</cp:coreProperties>
</file>

<file path=docProps/thumbnail.jpeg>
</file>